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78" r:id="rId3"/>
    <p:sldId id="261" r:id="rId4"/>
    <p:sldId id="263" r:id="rId5"/>
    <p:sldId id="264" r:id="rId6"/>
    <p:sldId id="266" r:id="rId7"/>
    <p:sldId id="283" r:id="rId8"/>
    <p:sldId id="262" r:id="rId9"/>
    <p:sldId id="267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22" y="-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4C679-E213-4A42-8E45-8576FEC55954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56CE8-F47D-4A06-8202-23EBD978ED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1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68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92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74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62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8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93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5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39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9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8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2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8EC8-EE36-43F2-B763-74E5D0ED0AAA}" type="datetimeFigureOut">
              <a:rPr lang="en-GB" smtClean="0"/>
              <a:pPr/>
              <a:t>12/09/2019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C9F59-4273-4C6D-B87D-4C87F0298A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53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35166"/>
            <a:ext cx="12192000" cy="55476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8192" y="4535905"/>
            <a:ext cx="9144000" cy="1672390"/>
          </a:xfrm>
        </p:spPr>
        <p:txBody>
          <a:bodyPr>
            <a:normAutofit fontScale="62500" lnSpcReduction="20000"/>
          </a:bodyPr>
          <a:lstStyle/>
          <a:p>
            <a:pPr marL="114300" lvl="0" indent="-114300">
              <a:lnSpc>
                <a:spcPct val="170000"/>
              </a:lnSpc>
              <a:spcBef>
                <a:spcPts val="0"/>
              </a:spcBef>
              <a:buClr>
                <a:srgbClr val="3B3B3B"/>
              </a:buClr>
              <a:buSzPct val="25000"/>
            </a:pPr>
            <a:r>
              <a:rPr lang="en" sz="55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DR.  </a:t>
            </a:r>
            <a:r>
              <a:rPr lang="en" sz="55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SAMUEL B. ADUBOFUOR</a:t>
            </a:r>
            <a:endParaRPr lang="en" sz="5500" b="1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lvl="0" indent="-114300">
              <a:lnSpc>
                <a:spcPct val="170000"/>
              </a:lnSpc>
              <a:spcBef>
                <a:spcPts val="0"/>
              </a:spcBef>
              <a:buClr>
                <a:srgbClr val="3B3B3B"/>
              </a:buClr>
              <a:buSzPct val="25000"/>
            </a:pPr>
            <a:r>
              <a:rPr lang="en" sz="55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Dean,</a:t>
            </a:r>
            <a:r>
              <a:rPr lang="en" sz="55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Faculty o</a:t>
            </a:r>
            <a:r>
              <a:rPr lang="en" sz="55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 Humanities</a:t>
            </a:r>
          </a:p>
          <a:p>
            <a:pPr marL="114300" lvl="0" indent="-114300">
              <a:lnSpc>
                <a:spcPct val="170000"/>
              </a:lnSpc>
              <a:spcBef>
                <a:spcPts val="0"/>
              </a:spcBef>
              <a:buClr>
                <a:srgbClr val="3B3B3B"/>
              </a:buClr>
              <a:buSzPct val="25000"/>
            </a:pPr>
            <a:endParaRPr lang="en" sz="5500" b="1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72386" y="1900989"/>
            <a:ext cx="89956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" sz="4000" b="1" dirty="0" smtClean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Open Sans"/>
              </a:rPr>
              <a:t>COMBINING WORK WITH ACADEMIC ACTIVITIES AT THE TERTIARY LEVEL </a:t>
            </a:r>
            <a:endParaRPr lang="en" sz="4000" b="1" i="0" u="none" strike="noStrike" cap="none" baseline="0" dirty="0" smtClean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  <a:sym typeface="Open Sans"/>
            </a:endParaRPr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1428943"/>
            <a:ext cx="12192000" cy="2406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598194" y="373881"/>
            <a:ext cx="96112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" sz="3000" b="1" dirty="0" smtClean="0">
                <a:solidFill>
                  <a:srgbClr val="002060"/>
                </a:solidFill>
                <a:latin typeface="Myriad Pro Light" panose="020B0603030403020204" pitchFamily="34" charset="0"/>
                <a:ea typeface="Open Sans"/>
                <a:cs typeface="Open Sans"/>
                <a:sym typeface="Open Sans"/>
              </a:rPr>
              <a:t>CHRISTIAN SERVICE UNIVERSITY COLLEGE, KUMASI</a:t>
            </a:r>
            <a:r>
              <a:rPr lang="en" sz="3200" b="1" dirty="0" smtClean="0">
                <a:solidFill>
                  <a:srgbClr val="002060"/>
                </a:solidFill>
                <a:latin typeface="Myriad Pro Light" panose="020B0603030403020204" pitchFamily="34" charset="0"/>
                <a:ea typeface="Open Sans"/>
                <a:cs typeface="Open Sans"/>
                <a:sym typeface="Open Sans"/>
              </a:rPr>
              <a:t>	</a:t>
            </a:r>
            <a:r>
              <a:rPr lang="en" sz="4400" b="1" dirty="0" smtClean="0">
                <a:solidFill>
                  <a:srgbClr val="002060"/>
                </a:solidFill>
                <a:latin typeface="Myriad Pro Light" panose="020B0603030403020204" pitchFamily="34" charset="0"/>
                <a:ea typeface="Open Sans"/>
                <a:cs typeface="Open Sans"/>
                <a:sym typeface="Open Sans"/>
              </a:rPr>
              <a:t>	</a:t>
            </a:r>
            <a:endParaRPr lang="en" sz="4400" b="1" i="0" u="none" strike="noStrike" cap="none" baseline="0" dirty="0" smtClean="0">
              <a:solidFill>
                <a:srgbClr val="002060"/>
              </a:solidFill>
              <a:latin typeface="Myriad Pro Light" panose="020B0603030403020204" pitchFamily="34" charset="0"/>
              <a:ea typeface="Open Sans"/>
              <a:cs typeface="Open Sans"/>
              <a:sym typeface="Open San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69" y="75909"/>
            <a:ext cx="1198219" cy="126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12192000" cy="466825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4619681"/>
            <a:ext cx="12192000" cy="2406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10753" y="5343216"/>
            <a:ext cx="9611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" sz="3000" b="1" dirty="0" smtClean="0">
                <a:solidFill>
                  <a:srgbClr val="002060"/>
                </a:solidFill>
                <a:latin typeface="Myriad Pro Light" panose="020B0603030403020204" pitchFamily="34" charset="0"/>
                <a:ea typeface="Open Sans"/>
                <a:cs typeface="Open Sans"/>
                <a:sym typeface="Open Sans"/>
              </a:rPr>
              <a:t>CHRISTIAN SERVICE UNIVERSITY COLLEGE, KUMASI	</a:t>
            </a:r>
            <a:endParaRPr lang="en" sz="3000" b="1" i="0" u="none" strike="noStrike" cap="none" baseline="0" dirty="0" smtClean="0">
              <a:solidFill>
                <a:srgbClr val="002060"/>
              </a:solidFill>
              <a:latin typeface="Myriad Pro Light" panose="020B0603030403020204" pitchFamily="34" charset="0"/>
              <a:ea typeface="Open Sans"/>
              <a:cs typeface="Open Sans"/>
              <a:sym typeface="Open San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2" y="5149810"/>
            <a:ext cx="1145071" cy="120533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679" y="2056500"/>
            <a:ext cx="10515600" cy="18889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THANK YOU</a:t>
            </a:r>
            <a:endParaRPr lang="en-GB" sz="7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818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911"/>
            <a:ext cx="10515600" cy="632565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  <a:endParaRPr lang="en-GB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387" y="1401289"/>
            <a:ext cx="11234057" cy="463269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lang="en-GB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Trend in Tertiary Education Today</a:t>
            </a:r>
            <a:r>
              <a:rPr lang="en-GB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GB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Several students in Ghana do their studies with work/ministry.</a:t>
            </a:r>
          </a:p>
          <a:p>
            <a:pPr>
              <a:lnSpc>
                <a:spcPct val="120000"/>
              </a:lnSpc>
            </a:pPr>
            <a:r>
              <a:rPr lang="en-GB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work provides the money to pay fees.</a:t>
            </a:r>
          </a:p>
          <a:p>
            <a:pPr>
              <a:lnSpc>
                <a:spcPct val="120000"/>
              </a:lnSpc>
            </a:pPr>
            <a:r>
              <a:rPr lang="en-GB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Some students, however, are fortunate to have sponsorship from parents/relatives/orgs.</a:t>
            </a:r>
          </a:p>
          <a:p>
            <a:pPr>
              <a:buNone/>
            </a:pPr>
            <a:endParaRPr lang="en-GB" sz="4400" dirty="0" smtClean="0"/>
          </a:p>
          <a:p>
            <a:endParaRPr lang="en-GB" sz="4400" dirty="0"/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61" y="690911"/>
            <a:ext cx="11305309" cy="632565"/>
          </a:xfrm>
        </p:spPr>
        <p:txBody>
          <a:bodyPr>
            <a:noAutofit/>
          </a:bodyPr>
          <a:lstStyle/>
          <a:p>
            <a:pPr lvl="0"/>
            <a:r>
              <a:rPr lang="en-GB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CHALLENGES FACING SOME STUDENTS</a:t>
            </a:r>
            <a:endParaRPr lang="en-GB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1650669"/>
            <a:ext cx="11116491" cy="430599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Combining academic activities with</a:t>
            </a:r>
          </a:p>
          <a:p>
            <a:pPr>
              <a:lnSpc>
                <a:spcPct val="110000"/>
              </a:lnSpc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Work place duties</a:t>
            </a:r>
          </a:p>
          <a:p>
            <a:pPr>
              <a:lnSpc>
                <a:spcPct val="110000"/>
              </a:lnSpc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Church ministry </a:t>
            </a:r>
          </a:p>
          <a:p>
            <a:pPr>
              <a:lnSpc>
                <a:spcPct val="110000"/>
              </a:lnSpc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Family responsibilities as father/husband &amp; mother/wife </a:t>
            </a:r>
          </a:p>
          <a:p>
            <a:pPr>
              <a:lnSpc>
                <a:spcPct val="110000"/>
              </a:lnSpc>
            </a:pPr>
            <a:endParaRPr lang="en-GB" sz="4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912"/>
            <a:ext cx="10515600" cy="687946"/>
          </a:xfrm>
        </p:spPr>
        <p:txBody>
          <a:bodyPr>
            <a:noAutofit/>
          </a:bodyPr>
          <a:lstStyle/>
          <a:p>
            <a:pPr lvl="0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GETTING ORGANIZED</a:t>
            </a:r>
            <a:endParaRPr lang="en-GB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35100"/>
            <a:ext cx="11252200" cy="461300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Work</a:t>
            </a:r>
            <a:r>
              <a:rPr lang="en-US" sz="4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en-GB" sz="4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Aim at completing the day’s work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Deal with time stealers – TV, Social Media, Movies, etc.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 help or delegate where necessary</a:t>
            </a:r>
            <a:endParaRPr lang="en-GB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058"/>
            <a:ext cx="10515600" cy="711200"/>
          </a:xfrm>
        </p:spPr>
        <p:txBody>
          <a:bodyPr>
            <a:noAutofit/>
          </a:bodyPr>
          <a:lstStyle/>
          <a:p>
            <a:pPr lvl="1" algn="l"/>
            <a:r>
              <a:rPr lang="en-US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GETTING ORGANIZED – contd.</a:t>
            </a:r>
            <a:endParaRPr lang="en-US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276350"/>
            <a:ext cx="11468100" cy="4572907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School</a:t>
            </a:r>
            <a:endParaRPr lang="en-GB" sz="4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Register for all required courses for the semester</a:t>
            </a:r>
          </a:p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 copies of time-tables, course outlines, etc.</a:t>
            </a:r>
          </a:p>
          <a:p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Enrol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for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moodle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E-learning platform to get lecture handouts/slides, do quizzes, mid-sem., etc.</a:t>
            </a:r>
          </a:p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Register with the Library to use library facilities</a:t>
            </a:r>
          </a:p>
          <a:p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 notices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Notice Boards for vital information. </a:t>
            </a:r>
          </a:p>
          <a:p>
            <a:endParaRPr lang="en-GB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3768"/>
            <a:ext cx="10515600" cy="540883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PRIVATE TIME-TABLE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214652"/>
            <a:ext cx="11532358" cy="5026492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 to capture all “free” times outside work and lectures for the private time-table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Use of “Free” Time (4:00am - 10:00pm) 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 with God – Quiet Time / Chapel / Worship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Study of Lecture Notes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Library Reading / Writing Assignments</a:t>
            </a:r>
          </a:p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Group Discussions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3768"/>
            <a:ext cx="10515600" cy="540883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LECTURE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214652"/>
            <a:ext cx="11532358" cy="50264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Attend lectures regularly and on time.</a:t>
            </a:r>
          </a:p>
          <a:p>
            <a:pPr>
              <a:lnSpc>
                <a:spcPct val="100000"/>
              </a:lnSpc>
            </a:pPr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Write your own lecture notes</a:t>
            </a:r>
          </a:p>
          <a:p>
            <a:pPr>
              <a:lnSpc>
                <a:spcPct val="100000"/>
              </a:lnSpc>
            </a:pPr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Get copies of handouts given by lecturers</a:t>
            </a:r>
          </a:p>
          <a:p>
            <a:pPr>
              <a:lnSpc>
                <a:spcPct val="100000"/>
              </a:lnSpc>
            </a:pPr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There should be regular reading lecture notes – the first should be within 4 hours after the lecture.</a:t>
            </a:r>
          </a:p>
          <a:p>
            <a:pPr>
              <a:lnSpc>
                <a:spcPct val="100000"/>
              </a:lnSpc>
            </a:pPr>
            <a:r>
              <a:rPr lang="en-GB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second reading of notes should be done before the next lecture. 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notes should be studied regularly before examinations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3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058"/>
            <a:ext cx="10515600" cy="949922"/>
          </a:xfrm>
        </p:spPr>
        <p:txBody>
          <a:bodyPr>
            <a:normAutofit fontScale="90000"/>
          </a:bodyPr>
          <a:lstStyle/>
          <a:p>
            <a:pPr lvl="1" algn="l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GB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CLASS ASSIGNMENTS </a:t>
            </a:r>
            <a:r>
              <a:rPr lang="en-GB" sz="49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49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62" y="1542197"/>
            <a:ext cx="11305309" cy="447646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 working on your class assignment as soon as it is given.</a:t>
            </a:r>
          </a:p>
          <a:p>
            <a:pPr>
              <a:lnSpc>
                <a:spcPct val="100000"/>
              </a:lnSpc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Aim at completing the assignment before the deadline.</a:t>
            </a:r>
          </a:p>
          <a:p>
            <a:pPr>
              <a:lnSpc>
                <a:spcPct val="100000"/>
              </a:lnSpc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Avoid plagiarism – copy work.</a:t>
            </a:r>
          </a:p>
          <a:p>
            <a:pPr>
              <a:lnSpc>
                <a:spcPct val="100000"/>
              </a:lnSpc>
            </a:pP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Avoid procrastination.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6059"/>
            <a:ext cx="10515600" cy="831668"/>
          </a:xfrm>
        </p:spPr>
        <p:txBody>
          <a:bodyPr>
            <a:normAutofit fontScale="90000"/>
          </a:bodyPr>
          <a:lstStyle/>
          <a:p>
            <a:pPr lvl="1" algn="l"/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EXAMINATIONS</a:t>
            </a:r>
            <a:r>
              <a:rPr lang="en-US" sz="4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GB" sz="4000" dirty="0"/>
              <a:t/>
            </a:r>
            <a:br>
              <a:rPr lang="en-GB" sz="4000" dirty="0"/>
            </a:b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337481"/>
            <a:ext cx="11341289" cy="48176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Mid-semester Exams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dates for each course mid-semester examinations should be noted and prepared for.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End of Semester Examination 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Look out for the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provisional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time-table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Note the changes in the FINAL time-table</a:t>
            </a:r>
          </a:p>
          <a:p>
            <a:pPr>
              <a:lnSpc>
                <a:spcPct val="100000"/>
              </a:lnSpc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Prepare examination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revision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time-table</a:t>
            </a:r>
          </a:p>
          <a:p>
            <a:pPr>
              <a:lnSpc>
                <a:spcPct val="100000"/>
              </a:lnSpc>
              <a:buNone/>
            </a:pPr>
            <a:r>
              <a:rPr lang="en-GB" sz="4800" dirty="0" smtClean="0"/>
              <a:t/>
            </a:r>
            <a:br>
              <a:rPr lang="en-GB" sz="4800" dirty="0" smtClean="0"/>
            </a:br>
            <a:endParaRPr lang="en-US" sz="4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4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323630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6357110"/>
            <a:ext cx="12192000" cy="502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54248"/>
            <a:ext cx="12192000" cy="18537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732" y="5482931"/>
            <a:ext cx="770649" cy="8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338</Words>
  <Application>Microsoft Office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INTRODUCTION</vt:lpstr>
      <vt:lpstr>CHALLENGES FACING SOME STUDENTS</vt:lpstr>
      <vt:lpstr>GETTING ORGANIZED</vt:lpstr>
      <vt:lpstr>GETTING ORGANIZED – contd.</vt:lpstr>
      <vt:lpstr>PRIVATE TIME-TABLE</vt:lpstr>
      <vt:lpstr>LECTURE NOTES</vt:lpstr>
      <vt:lpstr>  CLASS ASSIGNMENTS  .</vt:lpstr>
      <vt:lpstr>   EXAMINATIONS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CSUC CEEE</dc:creator>
  <cp:lastModifiedBy>Josephine Yeboah</cp:lastModifiedBy>
  <cp:revision>172</cp:revision>
  <dcterms:created xsi:type="dcterms:W3CDTF">2016-01-19T10:04:35Z</dcterms:created>
  <dcterms:modified xsi:type="dcterms:W3CDTF">2019-09-12T09:15:06Z</dcterms:modified>
</cp:coreProperties>
</file>